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8">
  <p:sldMasterIdLst>
    <p:sldMasterId id="2147483693" r:id="rId1"/>
    <p:sldMasterId id="2147483729" r:id="rId2"/>
  </p:sldMasterIdLst>
  <p:notesMasterIdLst>
    <p:notesMasterId r:id="rId9"/>
  </p:notesMasterIdLst>
  <p:sldIdLst>
    <p:sldId id="261" r:id="rId3"/>
    <p:sldId id="281" r:id="rId4"/>
    <p:sldId id="350" r:id="rId5"/>
    <p:sldId id="364" r:id="rId6"/>
    <p:sldId id="329" r:id="rId7"/>
    <p:sldId id="43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EAEA"/>
    <a:srgbClr val="F8F8F8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9" autoAdjust="0"/>
    <p:restoredTop sz="89908" autoAdjust="0"/>
  </p:normalViewPr>
  <p:slideViewPr>
    <p:cSldViewPr snapToGrid="0">
      <p:cViewPr varScale="1">
        <p:scale>
          <a:sx n="76" d="100"/>
          <a:sy n="76" d="100"/>
        </p:scale>
        <p:origin x="489" y="5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BFA3F7-14F1-4C42-83A4-0B07196FBB4A}" type="datetimeFigureOut">
              <a:rPr lang="de-DE" smtClean="0"/>
              <a:t>27.06.2023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78057-9335-468D-A2AE-0344C2925E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9569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8057-9335-468D-A2AE-0344C2925E4A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7949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8057-9335-468D-A2AE-0344C2925E4A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423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8057-9335-468D-A2AE-0344C2925E4A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301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8057-9335-468D-A2AE-0344C2925E4A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2355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8057-9335-468D-A2AE-0344C2925E4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288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anose="05000000000000000000" pitchFamily="2" charset="2"/>
              <a:buNone/>
            </a:pP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78057-9335-468D-A2AE-0344C2925E4A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8212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83064-B99A-43E3-89C5-183BB5C25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D4A27E-2F78-4814-ADAB-03C836B70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E1406-C626-44B5-9652-EB29C8191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F7A6-FBA9-495E-9B5B-B6A8D32DA556}" type="datetime1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AEDD2-8AC7-4B05-B143-FF2395B49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CA997-A257-448A-813C-0DD597DC8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1870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58493-4919-4EED-9161-082CE1D74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6AA94B-8268-4BF6-8FC4-94C10E4CDA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C4D0F-F56A-4E32-84DD-FDDC15A9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7E87-9D80-473F-986E-44E2A86F16A7}" type="datetime1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9FD2D-292F-4B9A-80E4-E9E0252FE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E2FA0-4323-4C4A-B233-A04A882B5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292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5D39B2-1104-4170-A34F-6BE53DB8ED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2F6063-DBC0-42F2-8D69-1CA97301EE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C439F-6846-4B98-9BD1-E19CE147A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C29CD-ED90-45DC-8290-8139404AE044}" type="datetime1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E951D-61E4-4A6D-AA8B-EECDF9CD4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9498A-C78A-4894-A92F-4E8BFBD5A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8930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A8D5A-4E99-4D13-9A52-8C1A0F2116ED}" type="datetime1">
              <a:rPr lang="en-GB" smtClean="0"/>
              <a:t>27/06/2023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52525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893D3-A7B3-41F8-922C-B95B4CBBB782}" type="datetime1">
              <a:rPr lang="en-GB" smtClean="0"/>
              <a:t>27/06/2023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44846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98737-4CD4-4B6E-8BC1-4602A290E16C}" type="datetime1">
              <a:rPr lang="en-GB" smtClean="0"/>
              <a:t>27/06/2023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9839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69D2-3F6E-4E93-A1C5-DADE465DB70F}" type="datetime1">
              <a:rPr lang="en-GB" smtClean="0"/>
              <a:t>27/06/2023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9219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43E2F-25B7-43C4-82C8-1E77AB39E991}" type="datetime1">
              <a:rPr lang="en-GB" smtClean="0"/>
              <a:t>27/06/2023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‹Nr.›</a:t>
            </a:fld>
            <a:endParaRPr lang="en-GB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37220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10B5B-E52C-43C0-B3B2-1836243D027C}" type="datetime1">
              <a:rPr lang="en-GB" smtClean="0"/>
              <a:t>27/06/2023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99856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BC6EE-EEFE-4A78-A6B0-F4F5AD3910A0}" type="datetime1">
              <a:rPr lang="en-GB" smtClean="0"/>
              <a:t>27/06/2023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3392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4851C-D72C-4150-B994-2B036FE14544}" type="datetime1">
              <a:rPr lang="en-GB" smtClean="0"/>
              <a:t>27/06/2023</a:t>
            </a:fld>
            <a:endParaRPr lang="en-GB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6568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C3184-E168-4A83-A791-18BCE35C0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0CA33-3D70-4634-BCBC-65A0F26D0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DB5AD-B9EB-4460-AE0A-D07CDC6BC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D511C-4F9B-41AB-93B6-72CBA9386C1C}" type="datetime1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E2AAE-D453-4B8D-8E84-39C8EE3F2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9B0F2-BE73-43D9-9361-2B6491972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31590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59A05B4-4257-4576-A95C-E7C5725E3A13}" type="datetime1">
              <a:rPr lang="en-GB" smtClean="0"/>
              <a:t>27/06/2023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03205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6200-DC22-4CB8-8AA4-08F3E012B3DD}" type="datetime1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90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A7A1-828A-4D18-B517-0484F83A9907}" type="datetime1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8759-2E07-4507-9B53-894437B8F4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44860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A836F35-F6F4-48BD-845C-2B3CF3286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F4D773C2-659A-481A-B12C-AB00BC5720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DC0AA-D783-4E46-9EE1-0F2A10ACEE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429000"/>
            <a:ext cx="6096000" cy="3429000"/>
          </a:xfrm>
        </p:spPr>
        <p:txBody>
          <a:bodyPr/>
          <a:lstStyle>
            <a:lvl1pPr marL="0" indent="0" algn="l">
              <a:buFontTx/>
              <a:buNone/>
              <a:defRPr/>
            </a:lvl1pPr>
            <a:lvl3pPr marL="914400" indent="0" algn="l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   </a:t>
            </a:r>
            <a:br>
              <a:rPr lang="en-US"/>
            </a:br>
            <a:r>
              <a:rPr lang="en-US"/>
              <a:t>       Click to edit Master text styles</a:t>
            </a:r>
          </a:p>
          <a:p>
            <a:pPr lvl="2"/>
            <a:br>
              <a:rPr lang="en-US"/>
            </a:br>
            <a:r>
              <a:rPr lang="en-US"/>
              <a:t>Third level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66D672E-4A67-48E6-84B8-7DB399CC8C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3429000"/>
            <a:ext cx="6096000" cy="3429000"/>
          </a:xfrm>
        </p:spPr>
        <p:txBody>
          <a:bodyPr/>
          <a:lstStyle>
            <a:lvl1pPr marL="0" indent="0" algn="l">
              <a:buFontTx/>
              <a:buNone/>
              <a:defRPr/>
            </a:lvl1pPr>
            <a:lvl3pPr marL="914400" indent="0" algn="l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   </a:t>
            </a:r>
            <a:br>
              <a:rPr lang="en-US"/>
            </a:br>
            <a:r>
              <a:rPr lang="en-US"/>
              <a:t>       Click to edit Master text styles</a:t>
            </a:r>
          </a:p>
          <a:p>
            <a:pPr lvl="2"/>
            <a:br>
              <a:rPr lang="en-US"/>
            </a:br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817282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11762EF-5B64-48B4-9883-C21789DE66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44000" y="2277000"/>
            <a:ext cx="3383987" cy="3383987"/>
          </a:xfrm>
          <a:prstGeom prst="flowChartConnector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72312A5-03EA-42AB-91F3-28E33C501E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0000" y="765000"/>
            <a:ext cx="4464000" cy="1080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</a:t>
            </a:r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109A73B-3708-473E-8E2B-ECCF8848C1A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8000" y="2398875"/>
            <a:ext cx="5616575" cy="45412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32F7AF3-BF1D-46F2-83CC-0B8AA1CFA3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08000" y="2896425"/>
            <a:ext cx="5616575" cy="720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49A0BA3A-99BA-4230-BCBC-B27470FB136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488000" y="5942837"/>
            <a:ext cx="3383987" cy="3003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2C00C5FC-BD55-47D9-A1A6-C2FE37778D8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808000" y="3939450"/>
            <a:ext cx="5616575" cy="454125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F8E74961-8A41-4213-8BFA-7E12946BA70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808000" y="4437000"/>
            <a:ext cx="5616575" cy="720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66342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6D4422-9AD5-4F57-B03F-7AB2C7088B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38825" y="0"/>
            <a:ext cx="6353175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2134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A836F35-F6F4-48BD-845C-2B3CF32868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61E5AA44-35F6-4ADC-ADCB-FDABB12D73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F4D773C2-659A-481A-B12C-AB00BC5720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096000" cy="3429000"/>
          </a:xfrm>
        </p:spPr>
        <p:txBody>
          <a:bodyPr/>
          <a:lstStyle/>
          <a:p>
            <a:endParaRPr lang="en-GB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61E8C6FD-9C40-45F1-B97D-9F07662548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3429000"/>
            <a:ext cx="6096000" cy="3429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442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98C5B-75EF-4160-9F53-9C30C7D3C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CA437-8239-4C43-9BBA-01C8B0517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2080D2-5A4D-4E9D-8325-221B4174D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D206F-98A8-484A-B243-39C4A6D22898}" type="datetime1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C618A-55DC-4808-9095-AA891D2AB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1FD8F-3D68-48BA-8127-ED31135D2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7780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A2935-17C8-488F-A1DD-8E0D498B1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3F805-1C0D-4E74-BE4F-D7963E736A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D31B4-FC6F-4001-BC7D-3BB9D150A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A6B907-7C3D-44FA-84C9-EE287D683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C18DE-1FF3-418C-9C3F-48B77E3955D3}" type="datetime1">
              <a:rPr lang="en-GB" smtClean="0"/>
              <a:t>27/06/2023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127C4-852C-4FDD-970F-0CB27BD29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8CDB0-C135-4733-8DEC-746193A13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979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1F65C-E05B-4EFF-AA4B-546E3D7ED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F4AD2E-C883-4314-AC1C-43913DDC4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BADFD9-2874-4B2C-B248-F8FC2DFBA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81308E-FE79-464B-84CD-D8592640C5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9B7A8F-D479-4712-90B0-1EA45A4A4D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A2B19-2B13-4A75-B5C8-D542336D9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8A6F-9D7F-4483-8102-5023A5D93D5A}" type="datetime1">
              <a:rPr lang="en-GB" smtClean="0"/>
              <a:t>27/06/2023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B63E0B-F56D-4983-9CC4-A0E025DAF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1BF2E3-EA57-4688-9729-431E2F390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6014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4F68E-B4DB-4783-BB1E-026AD86B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8F57FF-D7FC-4FEF-96F9-1440BFEE9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4C68C-B320-4AE7-8380-05BDF354D437}" type="datetime1">
              <a:rPr lang="en-GB" smtClean="0"/>
              <a:t>27/06/2023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A0C719-DE16-43B6-B8ED-EF7813433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61B62A-7D65-4911-8AF0-D90FC8B53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943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714DE3-8E14-49E2-A58C-EA9B47968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A58CD-7002-4506-8E3C-F4A472E5E741}" type="datetime1">
              <a:rPr lang="en-GB" smtClean="0"/>
              <a:t>27/06/2023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3AF33E-0B83-4F3D-AA79-406C42949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BAF4C-5935-44B6-9F4E-44565BCEE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784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92CF-F29F-46B2-AD4E-E1474CF45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95319-E218-4C8C-8195-0E93FAD4C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25FC3-D7E0-4950-BD59-C180AC120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34B05-4476-4B8D-BFC6-2FD5950D0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934943-EFA8-40AB-8E58-373DC18E770E}" type="datetime1">
              <a:rPr lang="en-GB" smtClean="0"/>
              <a:t>27/06/2023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6DEABE-2D69-43F3-B03E-98D8F902D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A89F3-2768-4183-8F85-66F5261AA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944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596F2-68F2-4858-AACC-80B0CF016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45B034-055C-4502-A1E8-9C2492033A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2CC4AE-B4B8-4EF7-B392-C903389FD7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1AA80-1DF9-4125-99E7-72623B6BF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F824E-4896-423B-A588-6536F8CF33B3}" type="datetime1">
              <a:rPr lang="en-GB" smtClean="0"/>
              <a:t>27/06/2023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ED8185-75BC-412E-BFE2-643F9589A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54A576-E6A7-4A3F-A0F6-E8ECAC12F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01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853568-5AFC-4FE1-9EFB-D7C38EF5D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18A18B-CF73-49B3-ADC4-4062DDCBD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4A176-DC28-447C-96ED-C153DC3815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9D3869-A9FB-41F3-8E98-3AACCAB8DBBC}" type="datetime1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F9FDE-4C01-414A-9902-86656C6D31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14283-5324-4CF1-8D0F-CBEB250BE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967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09D3869-A9FB-41F3-8E98-3AACCAB8DBBC}" type="datetime1">
              <a:rPr lang="en-GB" smtClean="0"/>
              <a:t>27/06/2023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de-DE"/>
              <a:t>Lydia Knappe und Mirjam Kirschner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DC15626-FDB3-428B-BF05-FB4D83B96E7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5218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673" r:id="rId12"/>
    <p:sldLayoutId id="2147483674" r:id="rId13"/>
    <p:sldLayoutId id="2147483675" r:id="rId14"/>
    <p:sldLayoutId id="2147483676" r:id="rId15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ikebuddies.github.io/start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48C991F0-BF79-ECE3-12B4-D64E7F1D9756}"/>
              </a:ext>
            </a:extLst>
          </p:cNvPr>
          <p:cNvSpPr/>
          <p:nvPr/>
        </p:nvSpPr>
        <p:spPr>
          <a:xfrm>
            <a:off x="0" y="7257"/>
            <a:ext cx="12192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9DF819-0082-41AA-ACB4-B0564110E22F}"/>
              </a:ext>
            </a:extLst>
          </p:cNvPr>
          <p:cNvSpPr/>
          <p:nvPr/>
        </p:nvSpPr>
        <p:spPr>
          <a:xfrm>
            <a:off x="95250" y="101599"/>
            <a:ext cx="12001500" cy="66421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933C308-AC40-C19D-F732-4170EE26E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28"/>
            <a:ext cx="12192000" cy="6858648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F1AFF983-DF49-BCAE-7FC7-CDB83BBCD2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itle 5">
            <a:extLst>
              <a:ext uri="{FF2B5EF4-FFF2-40B4-BE49-F238E27FC236}">
                <a16:creationId xmlns:a16="http://schemas.microsoft.com/office/drawing/2014/main" id="{FA2FEE5F-A1A6-4E84-A713-B9A9336C7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2275" y="1009159"/>
            <a:ext cx="6863023" cy="1325563"/>
          </a:xfrm>
        </p:spPr>
        <p:txBody>
          <a:bodyPr>
            <a:noAutofit/>
          </a:bodyPr>
          <a:lstStyle/>
          <a:p>
            <a:r>
              <a:rPr lang="en-GB" sz="48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Bikebuddies</a:t>
            </a:r>
            <a:br>
              <a:rPr lang="en-GB" sz="4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</a:br>
            <a:r>
              <a:rPr lang="en-GB" sz="4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- </a:t>
            </a:r>
            <a:r>
              <a:rPr lang="en-GB" sz="48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Radeln</a:t>
            </a:r>
            <a:r>
              <a:rPr lang="en-GB" sz="48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 in </a:t>
            </a:r>
            <a:r>
              <a:rPr lang="en-GB" sz="4800" b="1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Century Gothic" panose="020B0502020202020204" pitchFamily="34" charset="0"/>
              </a:rPr>
              <a:t>Ostösterreich</a:t>
            </a:r>
            <a:endParaRPr lang="en-GB" sz="48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glow rad="63500">
                  <a:schemeClr val="bg1">
                    <a:alpha val="40000"/>
                  </a:schemeClr>
                </a:glow>
              </a:effectLst>
              <a:latin typeface="Century Gothic" panose="020B0502020202020204" pitchFamily="34" charset="0"/>
            </a:endParaRPr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2D18E587-4001-404A-A3F5-617F88CF2C7B}"/>
              </a:ext>
            </a:extLst>
          </p:cNvPr>
          <p:cNvSpPr txBox="1">
            <a:spLocks/>
          </p:cNvSpPr>
          <p:nvPr/>
        </p:nvSpPr>
        <p:spPr>
          <a:xfrm>
            <a:off x="9510044" y="5790792"/>
            <a:ext cx="41496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GB" sz="36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8" name="Foliennummernplatzhalter 3">
            <a:extLst>
              <a:ext uri="{FF2B5EF4-FFF2-40B4-BE49-F238E27FC236}">
                <a16:creationId xmlns:a16="http://schemas.microsoft.com/office/drawing/2014/main" id="{5211EE1E-E6B5-8B4F-49E2-62B909A47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01722" y="6355713"/>
            <a:ext cx="365760" cy="365760"/>
          </a:xfrm>
          <a:noFill/>
          <a:ln>
            <a:noFill/>
          </a:ln>
        </p:spPr>
        <p:txBody>
          <a:bodyPr/>
          <a:lstStyle/>
          <a:p>
            <a:fld id="{7C598759-2E07-4507-9B53-894437B8F4DA}" type="slidenum">
              <a:rPr lang="en-GB" sz="1050" smtClean="0">
                <a:solidFill>
                  <a:schemeClr val="tx1"/>
                </a:solidFill>
                <a:latin typeface="Century Gothic" panose="020B0502020202020204" pitchFamily="34" charset="0"/>
              </a:rPr>
              <a:t>1</a:t>
            </a:fld>
            <a:endParaRPr lang="en-GB" sz="105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Datumsplatzhalter 5">
            <a:extLst>
              <a:ext uri="{FF2B5EF4-FFF2-40B4-BE49-F238E27FC236}">
                <a16:creationId xmlns:a16="http://schemas.microsoft.com/office/drawing/2014/main" id="{F7B5D381-05B9-84E0-6D0F-46C6A1588C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4983" y="6356349"/>
            <a:ext cx="2743200" cy="365125"/>
          </a:xfrm>
        </p:spPr>
        <p:txBody>
          <a:bodyPr/>
          <a:lstStyle/>
          <a:p>
            <a:pPr algn="ctr"/>
            <a:fld id="{80D387AD-3447-473A-B205-78F2D05D6983}" type="datetime1">
              <a:rPr lang="en-GB" sz="1050" smtClean="0">
                <a:solidFill>
                  <a:schemeClr val="tx1"/>
                </a:solidFill>
                <a:latin typeface="Century Gothic" panose="020B0502020202020204" pitchFamily="34" charset="0"/>
              </a:rPr>
              <a:pPr algn="ctr"/>
              <a:t>27/06/2023</a:t>
            </a:fld>
            <a:endParaRPr lang="en-GB" sz="105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Fußzeilenplatzhalter 3">
            <a:extLst>
              <a:ext uri="{FF2B5EF4-FFF2-40B4-BE49-F238E27FC236}">
                <a16:creationId xmlns:a16="http://schemas.microsoft.com/office/drawing/2014/main" id="{0B19BE7D-0877-2856-431F-3D252A4E9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00697" y="6352899"/>
            <a:ext cx="5390605" cy="366395"/>
          </a:xfrm>
        </p:spPr>
        <p:txBody>
          <a:bodyPr/>
          <a:lstStyle/>
          <a:p>
            <a:pPr algn="ctr"/>
            <a:r>
              <a:rPr lang="de-DE" dirty="0">
                <a:latin typeface="Century Gothic" panose="020B0502020202020204" pitchFamily="34" charset="0"/>
              </a:rPr>
              <a:t>Mirjam Kirschner, Simon </a:t>
            </a:r>
            <a:r>
              <a:rPr lang="de-DE" dirty="0" err="1">
                <a:latin typeface="Century Gothic" panose="020B0502020202020204" pitchFamily="34" charset="0"/>
              </a:rPr>
              <a:t>Damarov</a:t>
            </a:r>
            <a:r>
              <a:rPr lang="de-DE" dirty="0">
                <a:latin typeface="Century Gothic" panose="020B0502020202020204" pitchFamily="34" charset="0"/>
              </a:rPr>
              <a:t>, </a:t>
            </a:r>
            <a:r>
              <a:rPr lang="en-GB" dirty="0">
                <a:latin typeface="Century Gothic" panose="020B0502020202020204" pitchFamily="34" charset="0"/>
              </a:rPr>
              <a:t>Laura </a:t>
            </a:r>
            <a:r>
              <a:rPr lang="en-GB" dirty="0" err="1">
                <a:latin typeface="Century Gothic" panose="020B0502020202020204" pitchFamily="34" charset="0"/>
              </a:rPr>
              <a:t>Saxer</a:t>
            </a:r>
            <a:endParaRPr lang="en-GB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012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4311881D-3166-BFFD-2D77-9A96AF20AAD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59B2117-035C-427E-A924-60952A543DD1}"/>
              </a:ext>
            </a:extLst>
          </p:cNvPr>
          <p:cNvSpPr txBox="1"/>
          <p:nvPr/>
        </p:nvSpPr>
        <p:spPr>
          <a:xfrm>
            <a:off x="349057" y="2082203"/>
            <a:ext cx="11773285" cy="372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0363" indent="-360363">
              <a:spcAft>
                <a:spcPts val="800"/>
              </a:spcAft>
              <a:buFont typeface="+mj-lt"/>
              <a:buAutoNum type="romanUcPeriod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Ziel des Projekts</a:t>
            </a:r>
          </a:p>
          <a:p>
            <a:pPr marL="360363" indent="-360363">
              <a:spcAft>
                <a:spcPts val="800"/>
              </a:spcAft>
              <a:buFont typeface="+mj-lt"/>
              <a:buAutoNum type="romanUcPeriod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Daten</a:t>
            </a:r>
          </a:p>
          <a:p>
            <a:pPr marL="360363" indent="-360363">
              <a:spcAft>
                <a:spcPts val="800"/>
              </a:spcAft>
              <a:buFont typeface="+mj-lt"/>
              <a:buAutoNum type="romanUcPeriod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Anwendung</a:t>
            </a:r>
          </a:p>
          <a:p>
            <a:pPr marL="457200" indent="-457200">
              <a:spcAft>
                <a:spcPts val="800"/>
              </a:spcAft>
              <a:buFontTx/>
              <a:buChar char="-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Startseite</a:t>
            </a:r>
          </a:p>
          <a:p>
            <a:pPr marL="457200" indent="-457200">
              <a:spcAft>
                <a:spcPts val="800"/>
              </a:spcAft>
              <a:buFontTx/>
              <a:buChar char="-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Seiten der Bundesländer</a:t>
            </a:r>
          </a:p>
          <a:p>
            <a:pPr marL="457200" indent="-457200">
              <a:spcAft>
                <a:spcPts val="800"/>
              </a:spcAft>
              <a:buFontTx/>
              <a:buChar char="-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CSS-Styling</a:t>
            </a:r>
          </a:p>
          <a:p>
            <a:pPr>
              <a:spcAft>
                <a:spcPts val="800"/>
              </a:spcAft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IV. Schwierigkeiten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15B01383-C903-4789-A624-874A65C26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8690" y="312053"/>
            <a:ext cx="6494620" cy="1325563"/>
          </a:xfrm>
        </p:spPr>
        <p:txBody>
          <a:bodyPr>
            <a:normAutofit/>
          </a:bodyPr>
          <a:lstStyle/>
          <a:p>
            <a:pPr algn="ctr"/>
            <a:r>
              <a:rPr lang="de-DE" sz="4000" dirty="0">
                <a:latin typeface="Century Gothic" panose="020B0502020202020204" pitchFamily="34" charset="0"/>
              </a:rPr>
              <a:t>Gliederung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316083E-8914-AECB-D332-AF3BEFB59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4983" y="6356349"/>
            <a:ext cx="2743200" cy="365125"/>
          </a:xfrm>
        </p:spPr>
        <p:txBody>
          <a:bodyPr/>
          <a:lstStyle/>
          <a:p>
            <a:pPr algn="ctr"/>
            <a:fld id="{80D387AD-3447-473A-B205-78F2D05D6983}" type="datetime1">
              <a:rPr lang="en-GB" smtClean="0">
                <a:latin typeface="Century Gothic" panose="020B0502020202020204" pitchFamily="34" charset="0"/>
              </a:rPr>
              <a:pPr algn="ctr"/>
              <a:t>27/06/2023</a:t>
            </a:fld>
            <a:endParaRPr lang="en-GB" dirty="0">
              <a:latin typeface="Century Gothic" panose="020B0502020202020204" pitchFamily="34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51B5995-B259-61CC-3029-169434BFD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01722" y="6355713"/>
            <a:ext cx="365760" cy="365760"/>
          </a:xfrm>
          <a:noFill/>
          <a:ln>
            <a:noFill/>
          </a:ln>
        </p:spPr>
        <p:txBody>
          <a:bodyPr/>
          <a:lstStyle/>
          <a:p>
            <a:fld id="{7C598759-2E07-4507-9B53-894437B8F4DA}" type="slidenum">
              <a:rPr lang="en-GB" sz="1050" smtClean="0">
                <a:solidFill>
                  <a:schemeClr val="tx1"/>
                </a:solidFill>
                <a:latin typeface="Century Gothic" panose="020B0502020202020204" pitchFamily="34" charset="0"/>
              </a:rPr>
              <a:t>2</a:t>
            </a:fld>
            <a:endParaRPr lang="en-GB" sz="105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Fußzeilenplatzhalter 3">
            <a:extLst>
              <a:ext uri="{FF2B5EF4-FFF2-40B4-BE49-F238E27FC236}">
                <a16:creationId xmlns:a16="http://schemas.microsoft.com/office/drawing/2014/main" id="{047FB7BF-A736-760B-94C8-19334C88C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00697" y="6352899"/>
            <a:ext cx="5390605" cy="366395"/>
          </a:xfrm>
        </p:spPr>
        <p:txBody>
          <a:bodyPr/>
          <a:lstStyle/>
          <a:p>
            <a:pPr algn="ctr"/>
            <a:r>
              <a:rPr lang="de-DE" dirty="0">
                <a:latin typeface="Century Gothic" panose="020B0502020202020204" pitchFamily="34" charset="0"/>
              </a:rPr>
              <a:t>Mirjam Kirschner, Simon </a:t>
            </a:r>
            <a:r>
              <a:rPr lang="de-DE" dirty="0" err="1">
                <a:latin typeface="Century Gothic" panose="020B0502020202020204" pitchFamily="34" charset="0"/>
              </a:rPr>
              <a:t>Damarov</a:t>
            </a:r>
            <a:r>
              <a:rPr lang="de-DE" dirty="0">
                <a:latin typeface="Century Gothic" panose="020B0502020202020204" pitchFamily="34" charset="0"/>
              </a:rPr>
              <a:t>, </a:t>
            </a:r>
            <a:r>
              <a:rPr lang="en-GB" dirty="0">
                <a:latin typeface="Century Gothic" panose="020B0502020202020204" pitchFamily="34" charset="0"/>
              </a:rPr>
              <a:t>Laura </a:t>
            </a:r>
            <a:r>
              <a:rPr lang="en-GB" dirty="0" err="1">
                <a:latin typeface="Century Gothic" panose="020B0502020202020204" pitchFamily="34" charset="0"/>
              </a:rPr>
              <a:t>Saxer</a:t>
            </a:r>
            <a:endParaRPr lang="en-GB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40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198BB856-A819-4025-286B-992AE251CD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C2D4B3E-A32C-4716-9641-3FE16B0F3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08225"/>
            <a:ext cx="10515600" cy="1325563"/>
          </a:xfrm>
        </p:spPr>
        <p:txBody>
          <a:bodyPr>
            <a:normAutofit/>
          </a:bodyPr>
          <a:lstStyle/>
          <a:p>
            <a:pPr marL="857250" indent="-857250" algn="ctr">
              <a:lnSpc>
                <a:spcPct val="100000"/>
              </a:lnSpc>
              <a:buFont typeface="+mj-lt"/>
              <a:buAutoNum type="romanUcPeriod"/>
            </a:pPr>
            <a:r>
              <a:rPr lang="de-DE" sz="4000" dirty="0">
                <a:latin typeface="Century Gothic" panose="020B0502020202020204" pitchFamily="34" charset="0"/>
              </a:rPr>
              <a:t>Ziel des </a:t>
            </a:r>
            <a:r>
              <a:rPr lang="de-DE" sz="4000" dirty="0" err="1">
                <a:latin typeface="Century Gothic" panose="020B0502020202020204" pitchFamily="34" charset="0"/>
              </a:rPr>
              <a:t>projekts</a:t>
            </a:r>
            <a:endParaRPr lang="de-DE" sz="4000" dirty="0">
              <a:latin typeface="Century Gothic" panose="020B0502020202020204" pitchFamily="34" charset="0"/>
            </a:endParaRPr>
          </a:p>
        </p:txBody>
      </p:sp>
      <p:sp>
        <p:nvSpPr>
          <p:cNvPr id="4" name="Datumsplatzhalter 5">
            <a:extLst>
              <a:ext uri="{FF2B5EF4-FFF2-40B4-BE49-F238E27FC236}">
                <a16:creationId xmlns:a16="http://schemas.microsoft.com/office/drawing/2014/main" id="{217B7F2F-D3A1-8E8F-64F4-9C5B006E0E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4983" y="6356349"/>
            <a:ext cx="2743200" cy="365125"/>
          </a:xfrm>
        </p:spPr>
        <p:txBody>
          <a:bodyPr/>
          <a:lstStyle/>
          <a:p>
            <a:pPr algn="ctr"/>
            <a:fld id="{80D387AD-3447-473A-B205-78F2D05D6983}" type="datetime1">
              <a:rPr lang="en-GB" smtClean="0">
                <a:latin typeface="Century Gothic" panose="020B0502020202020204" pitchFamily="34" charset="0"/>
              </a:rPr>
              <a:pPr algn="ctr"/>
              <a:t>27/06/2023</a:t>
            </a:fld>
            <a:endParaRPr lang="en-GB" dirty="0">
              <a:latin typeface="Century Gothic" panose="020B0502020202020204" pitchFamily="34" charset="0"/>
            </a:endParaRP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D4DE2E06-E1C6-54D2-6C84-DC3A5AC3AE0F}"/>
              </a:ext>
            </a:extLst>
          </p:cNvPr>
          <p:cNvGrpSpPr/>
          <p:nvPr/>
        </p:nvGrpSpPr>
        <p:grpSpPr>
          <a:xfrm>
            <a:off x="1728840" y="3972574"/>
            <a:ext cx="8732107" cy="590678"/>
            <a:chOff x="184381" y="1336110"/>
            <a:chExt cx="8732107" cy="590678"/>
          </a:xfrm>
          <a:solidFill>
            <a:schemeClr val="bg1"/>
          </a:solidFill>
        </p:grpSpPr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96056F5D-25B9-6004-4AEA-D4D945F4F6C3}"/>
                </a:ext>
              </a:extLst>
            </p:cNvPr>
            <p:cNvSpPr txBox="1"/>
            <p:nvPr/>
          </p:nvSpPr>
          <p:spPr>
            <a:xfrm>
              <a:off x="3734335" y="1336110"/>
              <a:ext cx="5182153" cy="584775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3200" dirty="0">
                  <a:latin typeface="Century Gothic" panose="020B0502020202020204" pitchFamily="34" charset="0"/>
                </a:rPr>
                <a:t>Seiten der Bundesländer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ED3A7E7C-4CA8-4405-5CDC-A933D2938A02}"/>
                </a:ext>
              </a:extLst>
            </p:cNvPr>
            <p:cNvSpPr txBox="1"/>
            <p:nvPr/>
          </p:nvSpPr>
          <p:spPr>
            <a:xfrm>
              <a:off x="184381" y="1342013"/>
              <a:ext cx="2150941" cy="584775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de-DE" sz="3200" dirty="0">
                  <a:latin typeface="Century Gothic" panose="020B0502020202020204" pitchFamily="34" charset="0"/>
                </a:rPr>
                <a:t>Startseite</a:t>
              </a:r>
            </a:p>
          </p:txBody>
        </p:sp>
      </p:grpSp>
      <p:sp>
        <p:nvSpPr>
          <p:cNvPr id="10" name="Foliennummernplatzhalter 3">
            <a:extLst>
              <a:ext uri="{FF2B5EF4-FFF2-40B4-BE49-F238E27FC236}">
                <a16:creationId xmlns:a16="http://schemas.microsoft.com/office/drawing/2014/main" id="{41397044-2B85-DD38-527A-13BAE3559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01722" y="6355713"/>
            <a:ext cx="365760" cy="365760"/>
          </a:xfrm>
          <a:noFill/>
          <a:ln>
            <a:noFill/>
          </a:ln>
        </p:spPr>
        <p:txBody>
          <a:bodyPr/>
          <a:lstStyle/>
          <a:p>
            <a:fld id="{7C598759-2E07-4507-9B53-894437B8F4DA}" type="slidenum">
              <a:rPr lang="en-GB" sz="1050" smtClean="0">
                <a:solidFill>
                  <a:schemeClr val="tx1"/>
                </a:solidFill>
                <a:latin typeface="Century Gothic" panose="020B0502020202020204" pitchFamily="34" charset="0"/>
              </a:rPr>
              <a:t>3</a:t>
            </a:fld>
            <a:endParaRPr lang="en-GB" sz="105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C972E0C-3607-88A3-1FC6-C02ACB01A6EA}"/>
              </a:ext>
            </a:extLst>
          </p:cNvPr>
          <p:cNvSpPr txBox="1"/>
          <p:nvPr/>
        </p:nvSpPr>
        <p:spPr>
          <a:xfrm>
            <a:off x="237351" y="2195924"/>
            <a:ext cx="1173133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dirty="0">
                <a:latin typeface="Century Gothic" panose="020B0502020202020204" pitchFamily="34" charset="0"/>
              </a:rPr>
              <a:t>Erstellung und Anwendung interaktiver Online-Karten mit Radrouten in Ostösterreich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427FCC87-1FE0-C2C3-597A-F3385CB77BFB}"/>
              </a:ext>
            </a:extLst>
          </p:cNvPr>
          <p:cNvGrpSpPr/>
          <p:nvPr/>
        </p:nvGrpSpPr>
        <p:grpSpPr>
          <a:xfrm>
            <a:off x="6607847" y="4688798"/>
            <a:ext cx="3005228" cy="991832"/>
            <a:chOff x="3036656" y="5346693"/>
            <a:chExt cx="1701467" cy="411836"/>
          </a:xfrm>
        </p:grpSpPr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28C153A7-55E7-F5DF-38BD-01D036E34D7C}"/>
                </a:ext>
              </a:extLst>
            </p:cNvPr>
            <p:cNvCxnSpPr>
              <a:cxnSpLocks/>
            </p:cNvCxnSpPr>
            <p:nvPr/>
          </p:nvCxnSpPr>
          <p:spPr>
            <a:xfrm>
              <a:off x="4576045" y="5347361"/>
              <a:ext cx="162078" cy="1558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Gerade Verbindung mit Pfeil 14">
              <a:extLst>
                <a:ext uri="{FF2B5EF4-FFF2-40B4-BE49-F238E27FC236}">
                  <a16:creationId xmlns:a16="http://schemas.microsoft.com/office/drawing/2014/main" id="{7D0F2F7E-8C17-513E-276E-D61E9A7FDC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36656" y="5346693"/>
              <a:ext cx="143931" cy="16335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27085F77-48F0-3533-F899-DEE1A943CE32}"/>
                </a:ext>
              </a:extLst>
            </p:cNvPr>
            <p:cNvCxnSpPr>
              <a:cxnSpLocks/>
            </p:cNvCxnSpPr>
            <p:nvPr/>
          </p:nvCxnSpPr>
          <p:spPr>
            <a:xfrm>
              <a:off x="3897334" y="5402423"/>
              <a:ext cx="0" cy="3561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8" name="Textfeld 17">
            <a:extLst>
              <a:ext uri="{FF2B5EF4-FFF2-40B4-BE49-F238E27FC236}">
                <a16:creationId xmlns:a16="http://schemas.microsoft.com/office/drawing/2014/main" id="{029A6A5F-6B08-DEDC-C757-28C426F99C54}"/>
              </a:ext>
            </a:extLst>
          </p:cNvPr>
          <p:cNvSpPr txBox="1"/>
          <p:nvPr/>
        </p:nvSpPr>
        <p:spPr>
          <a:xfrm>
            <a:off x="4301837" y="5193831"/>
            <a:ext cx="32879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dirty="0">
                <a:latin typeface="Century Gothic" panose="020B0502020202020204" pitchFamily="34" charset="0"/>
              </a:rPr>
              <a:t>Niederösterreich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728F94AE-02EC-DD48-FFA6-D31265489821}"/>
              </a:ext>
            </a:extLst>
          </p:cNvPr>
          <p:cNvSpPr txBox="1"/>
          <p:nvPr/>
        </p:nvSpPr>
        <p:spPr>
          <a:xfrm>
            <a:off x="6577570" y="5767525"/>
            <a:ext cx="32879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dirty="0">
                <a:latin typeface="Century Gothic" panose="020B0502020202020204" pitchFamily="34" charset="0"/>
              </a:rPr>
              <a:t>Wien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73B31F7-B58B-BD6B-BBBD-2C454AD22BC8}"/>
              </a:ext>
            </a:extLst>
          </p:cNvPr>
          <p:cNvSpPr txBox="1"/>
          <p:nvPr/>
        </p:nvSpPr>
        <p:spPr>
          <a:xfrm>
            <a:off x="8423321" y="5367924"/>
            <a:ext cx="32879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dirty="0">
                <a:latin typeface="Century Gothic" panose="020B0502020202020204" pitchFamily="34" charset="0"/>
              </a:rPr>
              <a:t>Burgenland</a:t>
            </a:r>
          </a:p>
        </p:txBody>
      </p:sp>
      <p:sp>
        <p:nvSpPr>
          <p:cNvPr id="22" name="Fußzeilenplatzhalter 3">
            <a:extLst>
              <a:ext uri="{FF2B5EF4-FFF2-40B4-BE49-F238E27FC236}">
                <a16:creationId xmlns:a16="http://schemas.microsoft.com/office/drawing/2014/main" id="{D7951ADE-0F06-2360-2BDE-1CB3270BE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00697" y="6352899"/>
            <a:ext cx="5390605" cy="366395"/>
          </a:xfrm>
        </p:spPr>
        <p:txBody>
          <a:bodyPr/>
          <a:lstStyle/>
          <a:p>
            <a:pPr algn="ctr"/>
            <a:r>
              <a:rPr lang="de-DE" dirty="0">
                <a:latin typeface="Century Gothic" panose="020B0502020202020204" pitchFamily="34" charset="0"/>
              </a:rPr>
              <a:t>Mirjam Kirschner, Simon </a:t>
            </a:r>
            <a:r>
              <a:rPr lang="de-DE" dirty="0" err="1">
                <a:latin typeface="Century Gothic" panose="020B0502020202020204" pitchFamily="34" charset="0"/>
              </a:rPr>
              <a:t>Damarov</a:t>
            </a:r>
            <a:r>
              <a:rPr lang="de-DE" dirty="0">
                <a:latin typeface="Century Gothic" panose="020B0502020202020204" pitchFamily="34" charset="0"/>
              </a:rPr>
              <a:t>, </a:t>
            </a:r>
            <a:r>
              <a:rPr lang="en-GB" dirty="0">
                <a:latin typeface="Century Gothic" panose="020B0502020202020204" pitchFamily="34" charset="0"/>
              </a:rPr>
              <a:t>Laura </a:t>
            </a:r>
            <a:r>
              <a:rPr lang="en-GB" dirty="0" err="1">
                <a:latin typeface="Century Gothic" panose="020B0502020202020204" pitchFamily="34" charset="0"/>
              </a:rPr>
              <a:t>Saxer</a:t>
            </a:r>
            <a:endParaRPr lang="en-GB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83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269A297D-D391-6057-037F-482E5EC0098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C2D4B3E-A32C-4716-9641-3FE16B0F3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094" y="311564"/>
            <a:ext cx="10515600" cy="1325563"/>
          </a:xfrm>
        </p:spPr>
        <p:txBody>
          <a:bodyPr>
            <a:normAutofit/>
          </a:bodyPr>
          <a:lstStyle/>
          <a:p>
            <a:pPr marL="857250" indent="-857250" algn="ctr">
              <a:buFont typeface="+mj-lt"/>
              <a:buAutoNum type="romanUcPeriod" startAt="2"/>
            </a:pPr>
            <a:r>
              <a:rPr lang="de-DE" sz="4000" dirty="0">
                <a:latin typeface="Century Gothic" panose="020B0502020202020204" pitchFamily="34" charset="0"/>
              </a:rPr>
              <a:t>Daten</a:t>
            </a:r>
          </a:p>
        </p:txBody>
      </p:sp>
      <p:sp>
        <p:nvSpPr>
          <p:cNvPr id="4" name="Datumsplatzhalter 5">
            <a:extLst>
              <a:ext uri="{FF2B5EF4-FFF2-40B4-BE49-F238E27FC236}">
                <a16:creationId xmlns:a16="http://schemas.microsoft.com/office/drawing/2014/main" id="{C6881390-4A3C-19A5-0054-B54A1FC20C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4983" y="6356349"/>
            <a:ext cx="2743200" cy="365125"/>
          </a:xfrm>
        </p:spPr>
        <p:txBody>
          <a:bodyPr/>
          <a:lstStyle/>
          <a:p>
            <a:pPr algn="ctr"/>
            <a:fld id="{80D387AD-3447-473A-B205-78F2D05D6983}" type="datetime1">
              <a:rPr lang="en-GB" smtClean="0">
                <a:latin typeface="Century Gothic" panose="020B0502020202020204" pitchFamily="34" charset="0"/>
              </a:rPr>
              <a:pPr algn="ctr"/>
              <a:t>27/06/2023</a:t>
            </a:fld>
            <a:endParaRPr lang="en-GB" dirty="0">
              <a:latin typeface="Century Gothic" panose="020B05020202020202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9BE094C-72B9-C761-C0D1-25B7AC7644C0}"/>
              </a:ext>
            </a:extLst>
          </p:cNvPr>
          <p:cNvSpPr txBox="1"/>
          <p:nvPr/>
        </p:nvSpPr>
        <p:spPr>
          <a:xfrm>
            <a:off x="237351" y="2008886"/>
            <a:ext cx="497888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de-DE" sz="2800" dirty="0"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GPX Tracks:</a:t>
            </a:r>
          </a:p>
          <a:p>
            <a:pPr marL="457200" indent="-457200">
              <a:buFontTx/>
              <a:buChar char="-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Bergfex</a:t>
            </a:r>
          </a:p>
          <a:p>
            <a:pPr marL="457200" indent="-457200">
              <a:buFontTx/>
              <a:buChar char="-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Outdoor-</a:t>
            </a:r>
            <a:r>
              <a:rPr lang="de-DE" sz="2800" dirty="0" err="1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active</a:t>
            </a:r>
            <a:endParaRPr lang="de-DE" sz="2800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Burgenland-info</a:t>
            </a:r>
          </a:p>
          <a:p>
            <a:pPr marL="457200" indent="-457200">
              <a:buFontTx/>
              <a:buChar char="-"/>
            </a:pPr>
            <a:endParaRPr lang="de-DE" sz="2800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Plugins von </a:t>
            </a:r>
            <a:r>
              <a:rPr lang="de-DE" sz="2800" dirty="0" err="1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Leaflet</a:t>
            </a:r>
            <a:endParaRPr lang="de-DE" sz="2800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sz="2800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Points </a:t>
            </a:r>
            <a:r>
              <a:rPr lang="de-DE" sz="2800" dirty="0" err="1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2800" dirty="0" err="1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interest</a:t>
            </a:r>
            <a:endParaRPr lang="de-DE" sz="2800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Badeseen</a:t>
            </a:r>
          </a:p>
          <a:p>
            <a:pPr marL="457200" indent="-457200">
              <a:buFontTx/>
              <a:buChar char="-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Eisdielen</a:t>
            </a:r>
          </a:p>
        </p:txBody>
      </p:sp>
      <p:sp>
        <p:nvSpPr>
          <p:cNvPr id="8" name="Foliennummernplatzhalter 3">
            <a:extLst>
              <a:ext uri="{FF2B5EF4-FFF2-40B4-BE49-F238E27FC236}">
                <a16:creationId xmlns:a16="http://schemas.microsoft.com/office/drawing/2014/main" id="{6B4C1E9E-B7B0-04EA-1CD8-B2440FABE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01722" y="6355713"/>
            <a:ext cx="365760" cy="365760"/>
          </a:xfrm>
          <a:noFill/>
          <a:ln>
            <a:noFill/>
          </a:ln>
        </p:spPr>
        <p:txBody>
          <a:bodyPr/>
          <a:lstStyle/>
          <a:p>
            <a:fld id="{7C598759-2E07-4507-9B53-894437B8F4DA}" type="slidenum">
              <a:rPr lang="en-GB" sz="1050" smtClean="0">
                <a:solidFill>
                  <a:schemeClr val="tx1"/>
                </a:solidFill>
                <a:latin typeface="Century Gothic" panose="020B0502020202020204" pitchFamily="34" charset="0"/>
              </a:rPr>
              <a:t>4</a:t>
            </a:fld>
            <a:endParaRPr lang="en-GB" sz="105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DEC3841-B85E-22D8-0B13-03BA899C77BE}"/>
              </a:ext>
            </a:extLst>
          </p:cNvPr>
          <p:cNvSpPr txBox="1"/>
          <p:nvPr/>
        </p:nvSpPr>
        <p:spPr>
          <a:xfrm>
            <a:off x="6094894" y="1995275"/>
            <a:ext cx="497888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MET </a:t>
            </a:r>
            <a:r>
              <a:rPr lang="de-DE" sz="2800" dirty="0" err="1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Norway</a:t>
            </a: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Quellen</a:t>
            </a:r>
          </a:p>
          <a:p>
            <a:endParaRPr lang="de-DE" sz="2800" dirty="0"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Weiterführende Links</a:t>
            </a:r>
            <a:endParaRPr lang="de-DE" sz="2800" dirty="0">
              <a:latin typeface="Century Gothic" panose="020B0502020202020204" pitchFamily="34" charset="0"/>
            </a:endParaRPr>
          </a:p>
          <a:p>
            <a:pPr marL="457200" indent="-457200">
              <a:buFontTx/>
              <a:buChar char="-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Heurigenkalender</a:t>
            </a:r>
          </a:p>
          <a:p>
            <a:pPr marL="457200" indent="-457200">
              <a:buFontTx/>
              <a:buChar char="-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Unterkünfte</a:t>
            </a:r>
          </a:p>
          <a:p>
            <a:pPr marL="457200" indent="-457200">
              <a:buFontTx/>
              <a:buChar char="-"/>
            </a:pPr>
            <a:r>
              <a:rPr lang="de-DE" sz="2800" dirty="0"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9" name="Fußzeilenplatzhalter 3">
            <a:extLst>
              <a:ext uri="{FF2B5EF4-FFF2-40B4-BE49-F238E27FC236}">
                <a16:creationId xmlns:a16="http://schemas.microsoft.com/office/drawing/2014/main" id="{1F0B605C-A966-05BC-C75D-B9A712882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00697" y="6352899"/>
            <a:ext cx="5390605" cy="366395"/>
          </a:xfrm>
        </p:spPr>
        <p:txBody>
          <a:bodyPr/>
          <a:lstStyle/>
          <a:p>
            <a:pPr algn="ctr"/>
            <a:r>
              <a:rPr lang="de-DE" dirty="0">
                <a:latin typeface="Century Gothic" panose="020B0502020202020204" pitchFamily="34" charset="0"/>
              </a:rPr>
              <a:t>Mirjam Kirschner, Simon </a:t>
            </a:r>
            <a:r>
              <a:rPr lang="de-DE" dirty="0" err="1">
                <a:latin typeface="Century Gothic" panose="020B0502020202020204" pitchFamily="34" charset="0"/>
              </a:rPr>
              <a:t>Damarov</a:t>
            </a:r>
            <a:r>
              <a:rPr lang="de-DE" dirty="0">
                <a:latin typeface="Century Gothic" panose="020B0502020202020204" pitchFamily="34" charset="0"/>
              </a:rPr>
              <a:t>, </a:t>
            </a:r>
            <a:r>
              <a:rPr lang="en-GB" dirty="0">
                <a:latin typeface="Century Gothic" panose="020B0502020202020204" pitchFamily="34" charset="0"/>
              </a:rPr>
              <a:t>Laura </a:t>
            </a:r>
            <a:r>
              <a:rPr lang="en-GB" dirty="0" err="1">
                <a:latin typeface="Century Gothic" panose="020B0502020202020204" pitchFamily="34" charset="0"/>
              </a:rPr>
              <a:t>Saxer</a:t>
            </a:r>
            <a:endParaRPr lang="en-GB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27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91597DE-F945-A6BC-C574-9F39E9DFBE7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C2D4B3E-A32C-4716-9641-3FE16B0F3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151"/>
            <a:ext cx="10515600" cy="1325563"/>
          </a:xfrm>
        </p:spPr>
        <p:txBody>
          <a:bodyPr>
            <a:normAutofit/>
          </a:bodyPr>
          <a:lstStyle/>
          <a:p>
            <a:pPr marL="857250" indent="-857250" algn="ctr">
              <a:buFont typeface="+mj-lt"/>
              <a:buAutoNum type="romanUcPeriod" startAt="3"/>
            </a:pPr>
            <a:r>
              <a:rPr lang="de-DE" sz="4000" dirty="0">
                <a:latin typeface="Century Gothic" panose="020B0502020202020204" pitchFamily="34" charset="0"/>
              </a:rPr>
              <a:t>Anwendung</a:t>
            </a:r>
          </a:p>
        </p:txBody>
      </p:sp>
      <p:sp>
        <p:nvSpPr>
          <p:cNvPr id="9" name="Datumsplatzhalter 5">
            <a:extLst>
              <a:ext uri="{FF2B5EF4-FFF2-40B4-BE49-F238E27FC236}">
                <a16:creationId xmlns:a16="http://schemas.microsoft.com/office/drawing/2014/main" id="{2E0DAC01-7260-514F-9272-9283A178E6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4983" y="6356349"/>
            <a:ext cx="2743200" cy="365125"/>
          </a:xfrm>
        </p:spPr>
        <p:txBody>
          <a:bodyPr/>
          <a:lstStyle/>
          <a:p>
            <a:pPr algn="ctr"/>
            <a:fld id="{80D387AD-3447-473A-B205-78F2D05D6983}" type="datetime1">
              <a:rPr lang="en-GB" smtClean="0">
                <a:latin typeface="Century Gothic" panose="020B0502020202020204" pitchFamily="34" charset="0"/>
              </a:rPr>
              <a:pPr algn="ctr"/>
              <a:t>27/06/2023</a:t>
            </a:fld>
            <a:endParaRPr lang="en-GB" dirty="0">
              <a:latin typeface="Century Gothic" panose="020B0502020202020204" pitchFamily="34" charset="0"/>
            </a:endParaRP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6D6B2D9E-CDAD-96ED-BC0A-FFC096E65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01722" y="6355713"/>
            <a:ext cx="365760" cy="365760"/>
          </a:xfrm>
          <a:noFill/>
          <a:ln>
            <a:noFill/>
          </a:ln>
        </p:spPr>
        <p:txBody>
          <a:bodyPr/>
          <a:lstStyle/>
          <a:p>
            <a:fld id="{7C598759-2E07-4507-9B53-894437B8F4DA}" type="slidenum">
              <a:rPr lang="en-GB" sz="1050" smtClean="0">
                <a:solidFill>
                  <a:schemeClr val="tx1"/>
                </a:solidFill>
                <a:latin typeface="Century Gothic" panose="020B0502020202020204" pitchFamily="34" charset="0"/>
              </a:rPr>
              <a:t>5</a:t>
            </a:fld>
            <a:endParaRPr lang="en-GB" sz="105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4593834-C04F-40C6-67BE-6A3DFC04CD55}"/>
              </a:ext>
            </a:extLst>
          </p:cNvPr>
          <p:cNvSpPr txBox="1"/>
          <p:nvPr/>
        </p:nvSpPr>
        <p:spPr>
          <a:xfrm>
            <a:off x="1557987" y="3229094"/>
            <a:ext cx="90738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200" u="sng" dirty="0">
                <a:latin typeface="Century Gothic" panose="020B0502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https://bikebuddies.github.io/start/</a:t>
            </a:r>
            <a:r>
              <a:rPr lang="de-DE" sz="3200" u="sng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0BE6E148-A926-424B-6997-FE4B227C3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00697" y="6352899"/>
            <a:ext cx="5390605" cy="366395"/>
          </a:xfrm>
        </p:spPr>
        <p:txBody>
          <a:bodyPr/>
          <a:lstStyle/>
          <a:p>
            <a:pPr algn="ctr"/>
            <a:r>
              <a:rPr lang="de-DE" dirty="0">
                <a:latin typeface="Century Gothic" panose="020B0502020202020204" pitchFamily="34" charset="0"/>
              </a:rPr>
              <a:t>Mirjam Kirschner, Simon </a:t>
            </a:r>
            <a:r>
              <a:rPr lang="de-DE" dirty="0" err="1">
                <a:latin typeface="Century Gothic" panose="020B0502020202020204" pitchFamily="34" charset="0"/>
              </a:rPr>
              <a:t>Damarov</a:t>
            </a:r>
            <a:r>
              <a:rPr lang="de-DE" dirty="0">
                <a:latin typeface="Century Gothic" panose="020B0502020202020204" pitchFamily="34" charset="0"/>
              </a:rPr>
              <a:t>, </a:t>
            </a:r>
            <a:r>
              <a:rPr lang="en-GB" dirty="0">
                <a:latin typeface="Century Gothic" panose="020B0502020202020204" pitchFamily="34" charset="0"/>
              </a:rPr>
              <a:t>Laura </a:t>
            </a:r>
            <a:r>
              <a:rPr lang="en-GB" dirty="0" err="1">
                <a:latin typeface="Century Gothic" panose="020B0502020202020204" pitchFamily="34" charset="0"/>
              </a:rPr>
              <a:t>Saxer</a:t>
            </a:r>
            <a:endParaRPr lang="en-GB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728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91597DE-F945-A6BC-C574-9F39E9DFBE79}"/>
              </a:ext>
            </a:extLst>
          </p:cNvPr>
          <p:cNvSpPr/>
          <p:nvPr/>
        </p:nvSpPr>
        <p:spPr>
          <a:xfrm>
            <a:off x="-104503" y="0"/>
            <a:ext cx="12192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C2D4B3E-A32C-4716-9641-3FE16B0F3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151"/>
            <a:ext cx="10515600" cy="1325563"/>
          </a:xfrm>
        </p:spPr>
        <p:txBody>
          <a:bodyPr>
            <a:normAutofit/>
          </a:bodyPr>
          <a:lstStyle/>
          <a:p>
            <a:pPr marL="857250" indent="-857250" algn="ctr">
              <a:buFont typeface="+mj-lt"/>
              <a:buAutoNum type="romanUcPeriod" startAt="4"/>
            </a:pPr>
            <a:r>
              <a:rPr lang="de-DE" sz="4000" dirty="0">
                <a:latin typeface="Century Gothic" panose="020B0502020202020204" pitchFamily="34" charset="0"/>
              </a:rPr>
              <a:t>Schwierigkeiten</a:t>
            </a:r>
          </a:p>
        </p:txBody>
      </p:sp>
      <p:sp>
        <p:nvSpPr>
          <p:cNvPr id="9" name="Datumsplatzhalter 5">
            <a:extLst>
              <a:ext uri="{FF2B5EF4-FFF2-40B4-BE49-F238E27FC236}">
                <a16:creationId xmlns:a16="http://schemas.microsoft.com/office/drawing/2014/main" id="{2E0DAC01-7260-514F-9272-9283A178E6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4983" y="6356349"/>
            <a:ext cx="2743200" cy="365125"/>
          </a:xfrm>
        </p:spPr>
        <p:txBody>
          <a:bodyPr/>
          <a:lstStyle/>
          <a:p>
            <a:pPr algn="ctr"/>
            <a:fld id="{80D387AD-3447-473A-B205-78F2D05D6983}" type="datetime1">
              <a:rPr lang="en-GB" smtClean="0">
                <a:latin typeface="Century Gothic" panose="020B0502020202020204" pitchFamily="34" charset="0"/>
              </a:rPr>
              <a:pPr algn="ctr"/>
              <a:t>27/06/2023</a:t>
            </a:fld>
            <a:endParaRPr lang="en-GB" dirty="0">
              <a:latin typeface="Century Gothic" panose="020B0502020202020204" pitchFamily="34" charset="0"/>
            </a:endParaRPr>
          </a:p>
        </p:txBody>
      </p:sp>
      <p:sp>
        <p:nvSpPr>
          <p:cNvPr id="10" name="Fußzeilenplatzhalter 3">
            <a:extLst>
              <a:ext uri="{FF2B5EF4-FFF2-40B4-BE49-F238E27FC236}">
                <a16:creationId xmlns:a16="http://schemas.microsoft.com/office/drawing/2014/main" id="{80D010B1-0EEE-A563-7E39-698B2921A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00697" y="6352899"/>
            <a:ext cx="5390605" cy="366395"/>
          </a:xfrm>
        </p:spPr>
        <p:txBody>
          <a:bodyPr/>
          <a:lstStyle/>
          <a:p>
            <a:pPr algn="ctr"/>
            <a:r>
              <a:rPr lang="de-DE" dirty="0">
                <a:latin typeface="Century Gothic" panose="020B0502020202020204" pitchFamily="34" charset="0"/>
              </a:rPr>
              <a:t>Mirjam Kirschner, Simon </a:t>
            </a:r>
            <a:r>
              <a:rPr lang="de-DE" dirty="0" err="1">
                <a:latin typeface="Century Gothic" panose="020B0502020202020204" pitchFamily="34" charset="0"/>
              </a:rPr>
              <a:t>Damarov</a:t>
            </a:r>
            <a:r>
              <a:rPr lang="de-DE" dirty="0">
                <a:latin typeface="Century Gothic" panose="020B0502020202020204" pitchFamily="34" charset="0"/>
              </a:rPr>
              <a:t>, </a:t>
            </a:r>
            <a:r>
              <a:rPr lang="en-GB" dirty="0">
                <a:latin typeface="Century Gothic" panose="020B0502020202020204" pitchFamily="34" charset="0"/>
              </a:rPr>
              <a:t>Laura </a:t>
            </a:r>
            <a:r>
              <a:rPr lang="en-GB" dirty="0" err="1">
                <a:latin typeface="Century Gothic" panose="020B0502020202020204" pitchFamily="34" charset="0"/>
              </a:rPr>
              <a:t>Saxer</a:t>
            </a:r>
            <a:endParaRPr lang="en-GB" dirty="0">
              <a:latin typeface="Century Gothic" panose="020B0502020202020204" pitchFamily="34" charset="0"/>
            </a:endParaRP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6D6B2D9E-CDAD-96ED-BC0A-FFC096E65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01722" y="6355713"/>
            <a:ext cx="365760" cy="365760"/>
          </a:xfrm>
          <a:noFill/>
          <a:ln>
            <a:noFill/>
          </a:ln>
        </p:spPr>
        <p:txBody>
          <a:bodyPr/>
          <a:lstStyle/>
          <a:p>
            <a:fld id="{7C598759-2E07-4507-9B53-894437B8F4DA}" type="slidenum">
              <a:rPr lang="en-GB" sz="1050" smtClean="0">
                <a:solidFill>
                  <a:schemeClr val="tx1"/>
                </a:solidFill>
                <a:latin typeface="Century Gothic" panose="020B0502020202020204" pitchFamily="34" charset="0"/>
              </a:rPr>
              <a:t>6</a:t>
            </a:fld>
            <a:endParaRPr lang="en-GB" sz="105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C9D66D6-37E0-09B2-B19C-9CB114D34A4E}"/>
              </a:ext>
            </a:extLst>
          </p:cNvPr>
          <p:cNvSpPr txBox="1"/>
          <p:nvPr/>
        </p:nvSpPr>
        <p:spPr>
          <a:xfrm>
            <a:off x="2193713" y="3215566"/>
            <a:ext cx="907381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3200" dirty="0">
                <a:latin typeface="Century Gothic" panose="020B0502020202020204" pitchFamily="34" charset="0"/>
              </a:rPr>
              <a:t>GPX Tracks</a:t>
            </a:r>
          </a:p>
          <a:p>
            <a:pPr marL="514350" indent="-514350">
              <a:buFont typeface="+mj-lt"/>
              <a:buAutoNum type="arabicPeriod"/>
            </a:pPr>
            <a:endParaRPr lang="de-DE" sz="3200" dirty="0">
              <a:latin typeface="Century Gothic" panose="020B050202020202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de-DE" sz="3200" dirty="0">
                <a:latin typeface="Century Gothic" panose="020B0502020202020204" pitchFamily="34" charset="0"/>
              </a:rPr>
              <a:t>Code</a:t>
            </a:r>
            <a:r>
              <a:rPr lang="de-DE" sz="3200" u="sng" dirty="0">
                <a:latin typeface="Century Gothic" panose="020B0502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65448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ket">
  <a:themeElements>
    <a:clrScheme name="Paket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ke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ket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</Words>
  <Application>Microsoft Office PowerPoint</Application>
  <PresentationFormat>Breitbild</PresentationFormat>
  <Paragraphs>63</Paragraphs>
  <Slides>6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Century Gothic</vt:lpstr>
      <vt:lpstr>Gill Sans MT</vt:lpstr>
      <vt:lpstr>Wingdings</vt:lpstr>
      <vt:lpstr>Office Theme</vt:lpstr>
      <vt:lpstr>Paket</vt:lpstr>
      <vt:lpstr>Bikebuddies - Radeln in Ostösterreich</vt:lpstr>
      <vt:lpstr>Gliederung</vt:lpstr>
      <vt:lpstr>Ziel des projekts</vt:lpstr>
      <vt:lpstr>Daten</vt:lpstr>
      <vt:lpstr>Anwendung</vt:lpstr>
      <vt:lpstr>Schwierigkeiten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POLLUTION</dc:title>
  <dc:creator>Deepak Malhotra</dc:creator>
  <cp:lastModifiedBy>Mirjam Kirschner</cp:lastModifiedBy>
  <cp:revision>235</cp:revision>
  <dcterms:created xsi:type="dcterms:W3CDTF">2019-05-04T10:36:02Z</dcterms:created>
  <dcterms:modified xsi:type="dcterms:W3CDTF">2023-06-27T10:33:56Z</dcterms:modified>
</cp:coreProperties>
</file>